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b29a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b29a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Rebecca Parker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Elizabeth Norton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8900"/>
            <a:ext cx="8022000" cy="44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I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us.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we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